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24384000" cy="13716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20040" y="201168"/>
            <a:ext cx="16760951" cy="107899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6400" b="0">
                <a:latin typeface="Arial"/>
              </a:defRPr>
            </a:pPr>
            <a:r>
              <a:t>Known Interstellar Molecules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0253960" y="201168"/>
            <a:ext cx="3810000" cy="1143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1600">
                <a:latin typeface="Arial"/>
              </a:defRPr>
            </a:pPr>
            <a:r>
              <a:t>Created with ASTROMOL v2026.0.0.dev0</a:t>
            </a:r>
          </a:p>
          <a:p>
            <a:pPr algn="r">
              <a:defRPr sz="1600">
                <a:latin typeface="Arial"/>
              </a:defRPr>
            </a:pPr>
            <a:r>
              <a:t>bmcguir2.github.io/astromol</a:t>
            </a:r>
          </a:p>
          <a:p>
            <a:pPr algn="r">
              <a:defRPr sz="1800" i="1">
                <a:latin typeface="Arial"/>
              </a:defRPr>
            </a:pPr>
            <a:r>
              <a:t>McGuire 2022 ApJS 259, 30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65276" y="1417320"/>
            <a:ext cx="1865376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200" b="1">
                <a:latin typeface="Arial"/>
              </a:defRPr>
            </a:pPr>
            <a:r>
              <a:t>2 Atoms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065276" y="1901952"/>
            <a:ext cx="896112" cy="7196327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N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30000">
                <a:latin typeface="Arial"/>
              </a:rPr>
              <a:t>+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O</a:t>
            </a:r>
            <a:r>
              <a:rPr sz="1900" i="0">
                <a:latin typeface="Arial"/>
              </a:rPr>
              <a:t>H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O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S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Si</a:t>
            </a:r>
            <a:r>
              <a:rPr sz="1900" i="0">
                <a:latin typeface="Arial"/>
              </a:rPr>
              <a:t>O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S</a:t>
            </a:r>
            <a:r>
              <a:rPr sz="1900" i="0">
                <a:latin typeface="Arial"/>
              </a:rPr>
              <a:t>O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S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Si</a:t>
            </a:r>
            <a:r>
              <a:rPr sz="1900" i="0">
                <a:latin typeface="Arial"/>
              </a:rPr>
              <a:t>S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2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O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Cl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Al</a:t>
            </a:r>
            <a:r>
              <a:rPr sz="1900" i="0">
                <a:latin typeface="Arial"/>
              </a:rPr>
              <a:t>Cl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Al</a:t>
            </a:r>
            <a:r>
              <a:rPr sz="1900" i="0">
                <a:latin typeface="Arial"/>
              </a:rPr>
              <a:t>F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K</a:t>
            </a:r>
            <a:r>
              <a:rPr sz="1900" i="0">
                <a:latin typeface="Arial"/>
              </a:rPr>
              <a:t>Cl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Na</a:t>
            </a:r>
            <a:r>
              <a:rPr sz="1900" i="0">
                <a:latin typeface="Arial"/>
              </a:rPr>
              <a:t>Cl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P</a:t>
            </a:r>
            <a:r>
              <a:rPr sz="1900" i="0">
                <a:latin typeface="Arial"/>
              </a:rPr>
              <a:t>N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Si</a:t>
            </a:r>
            <a:r>
              <a:rPr sz="1900" i="0">
                <a:latin typeface="Arial"/>
              </a:rPr>
              <a:t>C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P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H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S</a:t>
            </a:r>
            <a:r>
              <a:rPr sz="1900" i="0">
                <a:latin typeface="Arial"/>
              </a:rPr>
              <a:t>O</a:t>
            </a:r>
            <a:r>
              <a:rPr sz="1900" i="0" baseline="30000">
                <a:latin typeface="Arial"/>
              </a:rPr>
              <a:t>+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034540" y="1901952"/>
            <a:ext cx="896112" cy="7196327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Si</a:t>
            </a:r>
            <a:r>
              <a:rPr sz="1900" i="0">
                <a:latin typeface="Arial"/>
              </a:rPr>
              <a:t>N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O</a:t>
            </a:r>
            <a:r>
              <a:rPr sz="1900" i="0" baseline="30000">
                <a:latin typeface="Arial"/>
              </a:rPr>
              <a:t>+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F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N</a:t>
            </a:r>
            <a:r>
              <a:rPr sz="1900" i="0" baseline="-25000">
                <a:latin typeface="Arial"/>
              </a:rPr>
              <a:t>2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F</a:t>
            </a:r>
            <a:r>
              <a:rPr sz="1900" i="0" baseline="30000">
                <a:latin typeface="Arial"/>
              </a:rPr>
              <a:t>+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O</a:t>
            </a:r>
            <a:r>
              <a:rPr sz="1900" i="0" baseline="-25000">
                <a:latin typeface="Arial"/>
              </a:rPr>
              <a:t>2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P</a:t>
            </a:r>
            <a:r>
              <a:rPr sz="1900" i="0">
                <a:latin typeface="Arial"/>
              </a:rPr>
              <a:t>O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Al</a:t>
            </a:r>
            <a:r>
              <a:rPr sz="1900" i="0">
                <a:latin typeface="Arial"/>
              </a:rPr>
              <a:t>O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N</a:t>
            </a:r>
            <a:r>
              <a:rPr sz="1900" i="0" baseline="30000">
                <a:latin typeface="Arial"/>
              </a:rPr>
              <a:t>-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O</a:t>
            </a:r>
            <a:r>
              <a:rPr sz="1900" i="0">
                <a:latin typeface="Arial"/>
              </a:rPr>
              <a:t>H</a:t>
            </a:r>
            <a:r>
              <a:rPr sz="1900" i="0" baseline="30000">
                <a:latin typeface="Arial"/>
              </a:rPr>
              <a:t>+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S</a:t>
            </a:r>
            <a:r>
              <a:rPr sz="1900" i="0">
                <a:latin typeface="Arial"/>
              </a:rPr>
              <a:t>H</a:t>
            </a:r>
            <a:r>
              <a:rPr sz="1900" i="0" baseline="30000">
                <a:latin typeface="Arial"/>
              </a:rPr>
              <a:t>+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Cl</a:t>
            </a:r>
            <a:r>
              <a:rPr sz="1900" i="0" baseline="30000">
                <a:latin typeface="Arial"/>
              </a:rPr>
              <a:t>+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S</a:t>
            </a:r>
            <a:r>
              <a:rPr sz="1900" i="0">
                <a:latin typeface="Arial"/>
              </a:rPr>
              <a:t>H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Ar</a:t>
            </a:r>
            <a:r>
              <a:rPr sz="1900" i="0">
                <a:latin typeface="Arial"/>
              </a:rPr>
              <a:t>H</a:t>
            </a:r>
            <a:r>
              <a:rPr sz="1900" i="0" baseline="30000">
                <a:latin typeface="Arial"/>
              </a:rPr>
              <a:t>+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Ti</a:t>
            </a:r>
            <a:r>
              <a:rPr sz="1900" i="0">
                <a:latin typeface="Arial"/>
              </a:rPr>
              <a:t>O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S</a:t>
            </a:r>
            <a:r>
              <a:rPr sz="1900" i="0" baseline="30000">
                <a:latin typeface="Arial"/>
              </a:rPr>
              <a:t>+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He</a:t>
            </a:r>
            <a:r>
              <a:rPr sz="1900" i="0">
                <a:latin typeface="Arial"/>
              </a:rPr>
              <a:t>H</a:t>
            </a:r>
            <a:r>
              <a:rPr sz="1900" i="0" baseline="30000">
                <a:latin typeface="Arial"/>
              </a:rPr>
              <a:t>+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V</a:t>
            </a:r>
            <a:r>
              <a:rPr sz="1900" i="0">
                <a:latin typeface="Arial"/>
              </a:rPr>
              <a:t>O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P</a:t>
            </a:r>
            <a:r>
              <a:rPr sz="1900" i="0">
                <a:latin typeface="Arial"/>
              </a:rPr>
              <a:t>O</a:t>
            </a:r>
            <a:r>
              <a:rPr sz="1900" i="0" baseline="30000">
                <a:latin typeface="Arial"/>
              </a:rPr>
              <a:t>+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Si</a:t>
            </a:r>
            <a:r>
              <a:rPr sz="1900" i="0">
                <a:latin typeface="Arial"/>
              </a:rPr>
              <a:t>P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Fe</a:t>
            </a:r>
            <a:r>
              <a:rPr sz="1900" i="0">
                <a:latin typeface="Arial"/>
              </a:rPr>
              <a:t>C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Mg</a:t>
            </a:r>
            <a:r>
              <a:rPr sz="1900" i="0">
                <a:latin typeface="Arial"/>
              </a:rPr>
              <a:t>S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Na</a:t>
            </a:r>
            <a:r>
              <a:rPr sz="1900" i="0">
                <a:latin typeface="Arial"/>
              </a:rPr>
              <a:t>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351276" y="1417320"/>
            <a:ext cx="2386583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200" b="1">
                <a:latin typeface="Arial"/>
              </a:defRPr>
            </a:pPr>
            <a:r>
              <a:t>3 Atoms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351276" y="1901952"/>
            <a:ext cx="1243584" cy="7196327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O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O</a:t>
            </a:r>
            <a:r>
              <a:rPr sz="1900" i="0" baseline="30000">
                <a:latin typeface="Arial"/>
              </a:rPr>
              <a:t>+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N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O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S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S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C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H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N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H</a:t>
            </a:r>
            <a:r>
              <a:rPr sz="1900" i="0" baseline="30000">
                <a:latin typeface="Arial"/>
              </a:rPr>
              <a:t>+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S</a:t>
            </a:r>
            <a:r>
              <a:rPr sz="1900" i="0">
                <a:latin typeface="Arial"/>
              </a:rPr>
              <a:t>O</a:t>
            </a:r>
            <a:r>
              <a:rPr sz="1900" i="0" baseline="-25000">
                <a:latin typeface="Arial"/>
              </a:rPr>
              <a:t>2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O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O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S</a:t>
            </a:r>
            <a:r>
              <a:rPr sz="1900" i="0" baseline="30000">
                <a:latin typeface="Arial"/>
              </a:rPr>
              <a:t>+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O</a:t>
            </a:r>
            <a:r>
              <a:rPr sz="1900" i="0">
                <a:latin typeface="Arial"/>
              </a:rPr>
              <a:t>C</a:t>
            </a:r>
            <a:r>
              <a:rPr sz="1900" i="0" baseline="30000">
                <a:latin typeface="Arial"/>
              </a:rPr>
              <a:t>+</a:t>
            </a:r>
          </a:p>
          <a:p>
            <a:pPr>
              <a:defRPr sz="1900">
                <a:latin typeface="Arial"/>
              </a:defRPr>
            </a:pPr>
            <a:r>
              <a:rPr sz="1900" i="1">
                <a:latin typeface="Arial"/>
              </a:rPr>
              <a:t>c</a:t>
            </a:r>
            <a:r>
              <a:rPr sz="1900" i="0">
                <a:latin typeface="Arial"/>
              </a:rPr>
              <a:t>-</a:t>
            </a:r>
            <a:r>
              <a:rPr sz="1900" i="0">
                <a:latin typeface="Arial"/>
              </a:rPr>
              <a:t>Si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2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S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3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O</a:t>
            </a:r>
            <a:r>
              <a:rPr sz="1900" i="0" baseline="-25000">
                <a:latin typeface="Arial"/>
              </a:rPr>
              <a:t>2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O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Mg</a:t>
            </a: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C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N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O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Na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N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Mg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668012" y="1901952"/>
            <a:ext cx="1069848" cy="7196327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3</a:t>
            </a:r>
            <a:r>
              <a:rPr sz="1900" i="0" baseline="30000">
                <a:latin typeface="Arial"/>
              </a:rPr>
              <a:t>+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Si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N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Al</a:t>
            </a: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C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Si</a:t>
            </a: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C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P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P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Al</a:t>
            </a:r>
            <a:r>
              <a:rPr sz="1900" i="0">
                <a:latin typeface="Arial"/>
              </a:rPr>
              <a:t>O</a:t>
            </a:r>
            <a:r>
              <a:rPr sz="1900" i="0">
                <a:latin typeface="Arial"/>
              </a:rPr>
              <a:t>H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Cl</a:t>
            </a:r>
            <a:r>
              <a:rPr sz="1900" i="0" baseline="30000">
                <a:latin typeface="Arial"/>
              </a:rPr>
              <a:t>+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O</a:t>
            </a:r>
            <a:r>
              <a:rPr sz="1900" i="0" baseline="30000">
                <a:latin typeface="Arial"/>
              </a:rPr>
              <a:t>+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K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N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Fe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N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O</a:t>
            </a:r>
            <a:r>
              <a:rPr sz="1900" i="0" baseline="-25000">
                <a:latin typeface="Arial"/>
              </a:rPr>
              <a:t>2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Ti</a:t>
            </a:r>
            <a:r>
              <a:rPr sz="1900" i="0">
                <a:latin typeface="Arial"/>
              </a:rPr>
              <a:t>O</a:t>
            </a:r>
            <a:r>
              <a:rPr sz="1900" i="0" baseline="-25000">
                <a:latin typeface="Arial"/>
              </a:rPr>
              <a:t>2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N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Si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Si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S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H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S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S</a:t>
            </a:r>
            <a:r>
              <a:rPr sz="1900" i="0">
                <a:latin typeface="Arial"/>
              </a:rPr>
              <a:t>C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O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Ca</a:t>
            </a: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C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S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Mg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2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S</a:t>
            </a:r>
            <a:r>
              <a:rPr sz="1900" i="0">
                <a:latin typeface="Arial"/>
              </a:rPr>
              <a:t>O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Ca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58484" y="1417320"/>
            <a:ext cx="2560319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200" b="1">
                <a:latin typeface="Arial"/>
              </a:defRPr>
            </a:pPr>
            <a:r>
              <a:t>4 Atoms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58484" y="1901952"/>
            <a:ext cx="1243584" cy="7196327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3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O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O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S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N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S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O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O</a:t>
            </a:r>
            <a:r>
              <a:rPr sz="1900" i="0" baseline="30000">
                <a:latin typeface="Arial"/>
              </a:rPr>
              <a:t>+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O</a:t>
            </a:r>
          </a:p>
          <a:p>
            <a:pPr>
              <a:defRPr sz="1900">
                <a:latin typeface="Arial"/>
              </a:defRPr>
            </a:pPr>
            <a:r>
              <a:rPr sz="1900" i="1">
                <a:latin typeface="Arial"/>
              </a:rPr>
              <a:t>l</a:t>
            </a:r>
            <a:r>
              <a:rPr sz="1900" i="0">
                <a:latin typeface="Arial"/>
              </a:rPr>
              <a:t>-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H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O</a:t>
            </a:r>
            <a:r>
              <a:rPr sz="1900" i="0" baseline="30000">
                <a:latin typeface="Arial"/>
              </a:rPr>
              <a:t>+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H</a:t>
            </a:r>
            <a:r>
              <a:rPr sz="1900" i="0" baseline="30000">
                <a:latin typeface="Arial"/>
              </a:rPr>
              <a:t>+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S</a:t>
            </a:r>
          </a:p>
          <a:p>
            <a:pPr>
              <a:defRPr sz="1900">
                <a:latin typeface="Arial"/>
              </a:defRPr>
            </a:pPr>
            <a:r>
              <a:rPr sz="1900" i="1">
                <a:latin typeface="Arial"/>
              </a:rPr>
              <a:t>c</a:t>
            </a:r>
            <a:r>
              <a:rPr sz="1900" i="0">
                <a:latin typeface="Arial"/>
              </a:rPr>
              <a:t>-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H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N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N</a:t>
            </a:r>
          </a:p>
          <a:p>
            <a:pPr>
              <a:defRPr sz="1900">
                <a:latin typeface="Arial"/>
              </a:defRPr>
            </a:pPr>
            <a:r>
              <a:rPr sz="1900" i="1">
                <a:latin typeface="Arial"/>
              </a:rPr>
              <a:t>r</a:t>
            </a:r>
            <a:r>
              <a:rPr sz="1900" i="0">
                <a:latin typeface="Arial"/>
              </a:rPr>
              <a:t>-</a:t>
            </a:r>
            <a:r>
              <a:rPr sz="1900" i="0">
                <a:latin typeface="Arial"/>
              </a:rPr>
              <a:t>Si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3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3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N</a:t>
            </a:r>
            <a:r>
              <a:rPr sz="1900" i="0" baseline="30000">
                <a:latin typeface="Arial"/>
              </a:rPr>
              <a:t>-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P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475220" y="1901952"/>
            <a:ext cx="1243584" cy="7196327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O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O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N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S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N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O</a:t>
            </a:r>
            <a:r>
              <a:rPr sz="1900" i="0">
                <a:latin typeface="Arial"/>
              </a:rPr>
              <a:t>O</a:t>
            </a:r>
            <a:r>
              <a:rPr sz="1900" i="0">
                <a:latin typeface="Arial"/>
              </a:rPr>
              <a:t>H</a:t>
            </a:r>
          </a:p>
          <a:p>
            <a:pPr>
              <a:defRPr sz="1900">
                <a:latin typeface="Arial"/>
              </a:defRPr>
            </a:pPr>
            <a:r>
              <a:rPr sz="1900" i="1">
                <a:latin typeface="Arial"/>
              </a:rPr>
              <a:t>l</a:t>
            </a:r>
            <a:r>
              <a:rPr sz="1900" i="0">
                <a:latin typeface="Arial"/>
              </a:rPr>
              <a:t>-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H</a:t>
            </a:r>
            <a:r>
              <a:rPr sz="1900" i="0" baseline="30000">
                <a:latin typeface="Arial"/>
              </a:rPr>
              <a:t>+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Mg</a:t>
            </a: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C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O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N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O</a:t>
            </a: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O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Mg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C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S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N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S</a:t>
            </a:r>
            <a:r>
              <a:rPr sz="1900" i="0" baseline="30000">
                <a:latin typeface="Arial"/>
              </a:rPr>
              <a:t>+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3</a:t>
            </a:r>
            <a:r>
              <a:rPr sz="1900" i="0" baseline="30000">
                <a:latin typeface="Arial"/>
              </a:rPr>
              <a:t>+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S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S</a:t>
            </a:r>
            <a:r>
              <a:rPr sz="1900" i="0">
                <a:latin typeface="Arial"/>
              </a:rPr>
              <a:t>O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O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S</a:t>
            </a:r>
            <a:r>
              <a:rPr sz="1900" i="0" baseline="30000">
                <a:latin typeface="Arial"/>
              </a:rPr>
              <a:t>+</a:t>
            </a:r>
          </a:p>
          <a:p>
            <a:pPr>
              <a:defRPr sz="1900">
                <a:latin typeface="Arial"/>
              </a:defRPr>
            </a:pPr>
            <a:r>
              <a:rPr sz="1900" i="1">
                <a:latin typeface="Arial"/>
              </a:rPr>
              <a:t>l</a:t>
            </a:r>
            <a:r>
              <a:rPr sz="1900" i="0">
                <a:latin typeface="Arial"/>
              </a:rPr>
              <a:t>-</a:t>
            </a:r>
            <a:r>
              <a:rPr sz="1900" i="0">
                <a:latin typeface="Arial"/>
              </a:rPr>
              <a:t>Si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3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39428" y="1417320"/>
            <a:ext cx="2560319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200" b="1">
                <a:latin typeface="Arial"/>
              </a:defRPr>
            </a:pPr>
            <a:r>
              <a:t>5 Atoms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139428" y="1901952"/>
            <a:ext cx="1243584" cy="7196327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N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O</a:t>
            </a:r>
            <a:r>
              <a:rPr sz="1900" i="0">
                <a:latin typeface="Arial"/>
              </a:rPr>
              <a:t>O</a:t>
            </a:r>
            <a:r>
              <a:rPr sz="1900" i="0">
                <a:latin typeface="Arial"/>
              </a:rPr>
              <a:t>H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H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N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O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4</a:t>
            </a:r>
            <a:r>
              <a:rPr sz="1900" i="0">
                <a:latin typeface="Arial"/>
              </a:rPr>
              <a:t>H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Si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4</a:t>
            </a:r>
          </a:p>
          <a:p>
            <a:pPr>
              <a:defRPr sz="1900">
                <a:latin typeface="Arial"/>
              </a:defRPr>
            </a:pPr>
            <a:r>
              <a:rPr sz="1900" i="1">
                <a:latin typeface="Arial"/>
              </a:rPr>
              <a:t>c</a:t>
            </a:r>
            <a:r>
              <a:rPr sz="1900" i="0">
                <a:latin typeface="Arial"/>
              </a:rPr>
              <a:t>-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N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5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Si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4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4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C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C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C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O</a:t>
            </a:r>
            <a:r>
              <a:rPr sz="1900" i="0">
                <a:latin typeface="Arial"/>
              </a:rPr>
              <a:t>H</a:t>
            </a:r>
            <a:r>
              <a:rPr sz="1900" i="0" baseline="30000">
                <a:latin typeface="Arial"/>
              </a:rPr>
              <a:t>+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4</a:t>
            </a:r>
            <a:r>
              <a:rPr sz="1900" i="0">
                <a:latin typeface="Arial"/>
              </a:rPr>
              <a:t>H</a:t>
            </a:r>
            <a:r>
              <a:rPr sz="1900" i="0" baseline="30000">
                <a:latin typeface="Arial"/>
              </a:rPr>
              <a:t>-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O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O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H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O</a:t>
            </a:r>
            <a:r>
              <a:rPr sz="1900" i="0" baseline="30000">
                <a:latin typeface="Arial"/>
              </a:rPr>
              <a:t>+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456164" y="1901952"/>
            <a:ext cx="1243584" cy="7196327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D</a:t>
            </a:r>
            <a:r>
              <a:rPr sz="1900" i="0" baseline="30000">
                <a:latin typeface="Arial"/>
              </a:rPr>
              <a:t>+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H</a:t>
            </a:r>
            <a:r>
              <a:rPr sz="1900" i="0" baseline="30000">
                <a:latin typeface="Arial"/>
              </a:rPr>
              <a:t>+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Cl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Mg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N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O</a:t>
            </a:r>
            <a:r>
              <a:rPr sz="1900" i="0" baseline="30000">
                <a:latin typeface="Arial"/>
              </a:rPr>
              <a:t>+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O</a:t>
            </a:r>
            <a:r>
              <a:rPr sz="1900" i="0">
                <a:latin typeface="Arial"/>
              </a:rPr>
              <a:t>H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4</a:t>
            </a:r>
            <a:r>
              <a:rPr sz="1900" i="0">
                <a:latin typeface="Arial"/>
              </a:rPr>
              <a:t>S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O</a:t>
            </a:r>
            <a:r>
              <a:rPr sz="1900" i="0">
                <a:latin typeface="Arial"/>
              </a:rPr>
              <a:t>S</a:t>
            </a:r>
            <a:r>
              <a:rPr sz="1900" i="0">
                <a:latin typeface="Arial"/>
              </a:rPr>
              <a:t>H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S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O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S</a:t>
            </a:r>
            <a:r>
              <a:rPr sz="1900" i="0" baseline="30000">
                <a:latin typeface="Arial"/>
              </a:rPr>
              <a:t>+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S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N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Mg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N</a:t>
            </a:r>
            <a:r>
              <a:rPr sz="1900" i="0" baseline="30000">
                <a:latin typeface="Arial"/>
              </a:rPr>
              <a:t>+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Na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N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3</a:t>
            </a:r>
            <a:r>
              <a:rPr sz="1900" i="0" baseline="30000">
                <a:latin typeface="Arial"/>
              </a:rPr>
              <a:t>+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N</a:t>
            </a:r>
            <a:r>
              <a:rPr sz="1900" i="0" baseline="30000">
                <a:latin typeface="Arial"/>
              </a:rPr>
              <a:t>+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S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S</a:t>
            </a:r>
            <a:r>
              <a:rPr sz="1900" i="0">
                <a:latin typeface="Arial"/>
              </a:rPr>
              <a:t>S</a:t>
            </a:r>
            <a:r>
              <a:rPr sz="1900" i="0">
                <a:latin typeface="Arial"/>
              </a:rPr>
              <a:t>H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S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2120372" y="1417320"/>
            <a:ext cx="2907792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200" b="1">
                <a:latin typeface="Arial"/>
              </a:defRPr>
            </a:pPr>
            <a:r>
              <a:t>6 Atoms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2120372" y="1901952"/>
            <a:ext cx="1417320" cy="7196327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O</a:t>
            </a:r>
            <a:r>
              <a:rPr sz="1900" i="0">
                <a:latin typeface="Arial"/>
              </a:rPr>
              <a:t>H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N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O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S</a:t>
            </a:r>
            <a:r>
              <a:rPr sz="1900" i="0">
                <a:latin typeface="Arial"/>
              </a:rPr>
              <a:t>H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4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5</a:t>
            </a:r>
            <a:r>
              <a:rPr sz="1900" i="0">
                <a:latin typeface="Arial"/>
              </a:rPr>
              <a:t>H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C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O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4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5</a:t>
            </a:r>
            <a:r>
              <a:rPr sz="1900" i="0">
                <a:latin typeface="Arial"/>
              </a:rPr>
              <a:t>S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H</a:t>
            </a:r>
            <a:r>
              <a:rPr sz="1900" i="0" baseline="30000">
                <a:latin typeface="Arial"/>
              </a:rPr>
              <a:t>+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5</a:t>
            </a:r>
            <a:r>
              <a:rPr sz="1900" i="0">
                <a:latin typeface="Arial"/>
              </a:rPr>
              <a:t>N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4</a:t>
            </a:r>
            <a:r>
              <a:rPr sz="1900" i="0">
                <a:latin typeface="Arial"/>
              </a:rPr>
              <a:t>H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4</a:t>
            </a:r>
            <a:r>
              <a:rPr sz="1900" i="0">
                <a:latin typeface="Arial"/>
              </a:rPr>
              <a:t>N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H</a:t>
            </a:r>
          </a:p>
          <a:p>
            <a:pPr>
              <a:defRPr sz="1900">
                <a:latin typeface="Arial"/>
              </a:defRPr>
            </a:pPr>
            <a:r>
              <a:rPr sz="1900" i="1">
                <a:latin typeface="Arial"/>
              </a:rPr>
              <a:t>c</a:t>
            </a:r>
            <a:r>
              <a:rPr sz="1900" i="0">
                <a:latin typeface="Arial"/>
              </a:rPr>
              <a:t>-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O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5</a:t>
            </a:r>
            <a:r>
              <a:rPr sz="1900" i="0">
                <a:latin typeface="Arial"/>
              </a:rPr>
              <a:t>N</a:t>
            </a:r>
            <a:r>
              <a:rPr sz="1900" i="0" baseline="30000">
                <a:latin typeface="Arial"/>
              </a:rPr>
              <a:t>-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3610844" y="1901952"/>
            <a:ext cx="1417320" cy="7196327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Si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N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Mg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4</a:t>
            </a:r>
            <a:r>
              <a:rPr sz="1900" i="0">
                <a:latin typeface="Arial"/>
              </a:rPr>
              <a:t>H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5</a:t>
            </a:r>
            <a:r>
              <a:rPr sz="1900" i="0">
                <a:latin typeface="Arial"/>
              </a:rPr>
              <a:t>O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O</a:t>
            </a:r>
            <a:r>
              <a:rPr sz="1900" i="0" baseline="30000">
                <a:latin typeface="Arial"/>
              </a:rPr>
              <a:t>+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S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S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5</a:t>
            </a:r>
            <a:r>
              <a:rPr sz="1900" i="0">
                <a:latin typeface="Arial"/>
              </a:rPr>
              <a:t>H</a:t>
            </a:r>
            <a:r>
              <a:rPr sz="1900" i="0" baseline="30000">
                <a:latin typeface="Arial"/>
              </a:rPr>
              <a:t>+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4</a:t>
            </a:r>
            <a:r>
              <a:rPr sz="1900" i="0">
                <a:latin typeface="Arial"/>
              </a:rPr>
              <a:t>S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30000">
                <a:latin typeface="Arial"/>
              </a:rPr>
              <a:t>+</a:t>
            </a:r>
          </a:p>
          <a:p>
            <a:pPr>
              <a:defRPr sz="1900">
                <a:latin typeface="Arial"/>
              </a:defRPr>
            </a:pPr>
            <a:r>
              <a:rPr sz="1900" i="1">
                <a:latin typeface="Arial"/>
              </a:rPr>
              <a:t>c</a:t>
            </a:r>
            <a:r>
              <a:rPr sz="1900" i="0">
                <a:latin typeface="Arial"/>
              </a:rPr>
              <a:t>-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5</a:t>
            </a:r>
            <a:r>
              <a:rPr sz="1900" i="0">
                <a:latin typeface="Arial"/>
              </a:rPr>
              <a:t>H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H</a:t>
            </a:r>
            <a:r>
              <a:rPr sz="1900" i="0" baseline="30000">
                <a:latin typeface="Arial"/>
              </a:rPr>
              <a:t>+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N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Mg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N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O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O</a:t>
            </a:r>
            <a:r>
              <a:rPr sz="1900" i="0">
                <a:latin typeface="Arial"/>
              </a:rPr>
              <a:t>O</a:t>
            </a:r>
            <a:r>
              <a:rPr sz="1900" i="0">
                <a:latin typeface="Arial"/>
              </a:rPr>
              <a:t>H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Mg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4</a:t>
            </a:r>
            <a:r>
              <a:rPr sz="1900" i="0">
                <a:latin typeface="Arial"/>
              </a:rPr>
              <a:t>H</a:t>
            </a:r>
            <a:r>
              <a:rPr sz="1900" i="0" baseline="30000">
                <a:latin typeface="Arial"/>
              </a:rPr>
              <a:t>+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N</a:t>
            </a:r>
          </a:p>
          <a:p>
            <a:pPr>
              <a:defRPr sz="1900">
                <a:latin typeface="Arial"/>
              </a:defRPr>
            </a:pPr>
            <a:r>
              <a:rPr sz="1900" i="1">
                <a:latin typeface="Arial"/>
              </a:rPr>
              <a:t>l</a:t>
            </a:r>
            <a:r>
              <a:rPr sz="1900" i="0">
                <a:latin typeface="Arial"/>
              </a:rPr>
              <a:t>-</a:t>
            </a:r>
            <a:r>
              <a:rPr sz="1900" i="0">
                <a:latin typeface="Arial"/>
              </a:rPr>
              <a:t>Si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5448788" y="1417320"/>
            <a:ext cx="1591055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200" b="1">
                <a:latin typeface="Arial"/>
              </a:defRPr>
            </a:pPr>
            <a:r>
              <a:t>7 Atoms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5448788" y="1901952"/>
            <a:ext cx="1591056" cy="7196327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O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N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5</a:t>
            </a:r>
            <a:r>
              <a:rPr sz="1900" i="0">
                <a:latin typeface="Arial"/>
              </a:rPr>
              <a:t>N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6</a:t>
            </a:r>
            <a:r>
              <a:rPr sz="1900" i="0">
                <a:latin typeface="Arial"/>
              </a:rPr>
              <a:t>H</a:t>
            </a:r>
          </a:p>
          <a:p>
            <a:pPr>
              <a:defRPr sz="1900">
                <a:latin typeface="Arial"/>
              </a:defRPr>
            </a:pPr>
            <a:r>
              <a:rPr sz="1900" i="1">
                <a:latin typeface="Arial"/>
              </a:rPr>
              <a:t>c</a:t>
            </a:r>
            <a:r>
              <a:rPr sz="1900" i="0">
                <a:latin typeface="Arial"/>
              </a:rPr>
              <a:t>-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4</a:t>
            </a:r>
            <a:r>
              <a:rPr sz="1900" i="0">
                <a:latin typeface="Arial"/>
              </a:rPr>
              <a:t>O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O</a:t>
            </a:r>
            <a:r>
              <a:rPr sz="1900" i="0">
                <a:latin typeface="Arial"/>
              </a:rPr>
              <a:t>H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6</a:t>
            </a:r>
            <a:r>
              <a:rPr sz="1900" i="0">
                <a:latin typeface="Arial"/>
              </a:rPr>
              <a:t>H</a:t>
            </a:r>
            <a:r>
              <a:rPr sz="1900" i="0" baseline="30000">
                <a:latin typeface="Arial"/>
              </a:rPr>
              <a:t>-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O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5</a:t>
            </a:r>
            <a:r>
              <a:rPr sz="1900" i="0">
                <a:latin typeface="Arial"/>
              </a:rPr>
              <a:t>O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O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N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H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4</a:t>
            </a: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C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N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Mg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5</a:t>
            </a:r>
            <a:r>
              <a:rPr sz="1900" i="0">
                <a:latin typeface="Arial"/>
              </a:rPr>
              <a:t>N</a:t>
            </a:r>
          </a:p>
          <a:p>
            <a:pPr>
              <a:defRPr sz="1900">
                <a:latin typeface="Arial"/>
              </a:defRPr>
            </a:pPr>
            <a:r>
              <a:rPr sz="1900" i="1">
                <a:latin typeface="Arial"/>
              </a:rPr>
              <a:t>c</a:t>
            </a:r>
            <a:r>
              <a:rPr sz="1900" i="0">
                <a:latin typeface="Arial"/>
              </a:rPr>
              <a:t>-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</a:p>
          <a:p>
            <a:pPr>
              <a:defRPr sz="1900">
                <a:latin typeface="Arial"/>
              </a:defRPr>
            </a:pPr>
            <a:r>
              <a:rPr sz="1900" i="1">
                <a:latin typeface="Arial"/>
              </a:rPr>
              <a:t>l</a:t>
            </a:r>
            <a:r>
              <a:rPr sz="1900" i="0">
                <a:latin typeface="Arial"/>
              </a:rPr>
              <a:t>-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5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Mg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5</a:t>
            </a:r>
            <a:r>
              <a:rPr sz="1900" i="0">
                <a:latin typeface="Arial"/>
              </a:rPr>
              <a:t>N</a:t>
            </a:r>
            <a:r>
              <a:rPr sz="1900" i="0" baseline="30000">
                <a:latin typeface="Arial"/>
              </a:rPr>
              <a:t>+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4</a:t>
            </a: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H</a:t>
            </a:r>
            <a:r>
              <a:rPr sz="1900" i="0" baseline="30000">
                <a:latin typeface="Arial"/>
              </a:rPr>
              <a:t>+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(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)</a:t>
            </a:r>
            <a:r>
              <a:rPr sz="1900" i="0">
                <a:latin typeface="Arial"/>
              </a:rPr>
              <a:t>2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5</a:t>
            </a:r>
            <a:r>
              <a:rPr sz="1900" i="0">
                <a:latin typeface="Arial"/>
              </a:rPr>
              <a:t>N</a:t>
            </a:r>
            <a:r>
              <a:rPr sz="1900" i="0" baseline="30000">
                <a:latin typeface="Arial"/>
              </a:rPr>
              <a:t>+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5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N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7460468" y="1417320"/>
            <a:ext cx="1591055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200" b="1">
                <a:latin typeface="Arial"/>
              </a:defRPr>
            </a:pPr>
            <a:r>
              <a:t>8 Atoms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7460468" y="1901952"/>
            <a:ext cx="1591056" cy="7196327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O</a:t>
            </a:r>
            <a:r>
              <a:rPr sz="1900" i="0">
                <a:latin typeface="Arial"/>
              </a:rPr>
              <a:t>O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3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N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7</a:t>
            </a:r>
            <a:r>
              <a:rPr sz="1900" i="0">
                <a:latin typeface="Arial"/>
              </a:rPr>
              <a:t>H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O</a:t>
            </a:r>
            <a:r>
              <a:rPr sz="1900" i="0">
                <a:latin typeface="Arial"/>
              </a:rPr>
              <a:t>O</a:t>
            </a:r>
            <a:r>
              <a:rPr sz="1900" i="0">
                <a:latin typeface="Arial"/>
              </a:rPr>
              <a:t>H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6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O</a:t>
            </a: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O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6</a:t>
            </a:r>
            <a:r>
              <a:rPr sz="1900" i="0">
                <a:latin typeface="Arial"/>
              </a:rPr>
              <a:t>H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O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N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N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H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Si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3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O</a:t>
            </a: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N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Mg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6</a:t>
            </a:r>
            <a:r>
              <a:rPr sz="1900" i="0">
                <a:latin typeface="Arial"/>
              </a:rPr>
              <a:t>H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C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O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O</a:t>
            </a:r>
            <a:r>
              <a:rPr sz="1900" i="0">
                <a:latin typeface="Arial"/>
              </a:rPr>
              <a:t>H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7</a:t>
            </a:r>
            <a:r>
              <a:rPr sz="1900" i="0">
                <a:latin typeface="Arial"/>
              </a:rPr>
              <a:t>N</a:t>
            </a:r>
            <a:r>
              <a:rPr sz="1900" i="0" baseline="30000">
                <a:latin typeface="Arial"/>
              </a:rPr>
              <a:t>-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O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Mg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6</a:t>
            </a:r>
            <a:r>
              <a:rPr sz="1900" i="0">
                <a:latin typeface="Arial"/>
              </a:rPr>
              <a:t>H</a:t>
            </a:r>
            <a:r>
              <a:rPr sz="1900" i="0" baseline="30000">
                <a:latin typeface="Arial"/>
              </a:rPr>
              <a:t>+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N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9472148" y="1417320"/>
            <a:ext cx="1764791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200" b="1">
                <a:latin typeface="Arial"/>
              </a:defRPr>
            </a:pPr>
            <a:r>
              <a:t>9 Atoms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9472148" y="1901952"/>
            <a:ext cx="1764792" cy="7196327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O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3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O</a:t>
            </a:r>
            <a:r>
              <a:rPr sz="1900" i="0">
                <a:latin typeface="Arial"/>
              </a:rPr>
              <a:t>H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N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7</a:t>
            </a:r>
            <a:r>
              <a:rPr sz="1900" i="0">
                <a:latin typeface="Arial"/>
              </a:rPr>
              <a:t>N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4</a:t>
            </a:r>
            <a:r>
              <a:rPr sz="1900" i="0">
                <a:latin typeface="Arial"/>
              </a:rPr>
              <a:t>H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8</a:t>
            </a:r>
            <a:r>
              <a:rPr sz="1900" i="0">
                <a:latin typeface="Arial"/>
              </a:rPr>
              <a:t>H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O</a:t>
            </a: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8</a:t>
            </a:r>
            <a:r>
              <a:rPr sz="1900" i="0">
                <a:latin typeface="Arial"/>
              </a:rPr>
              <a:t>H</a:t>
            </a:r>
            <a:r>
              <a:rPr sz="1900" i="0" baseline="30000">
                <a:latin typeface="Arial"/>
              </a:rPr>
              <a:t>-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3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S</a:t>
            </a:r>
            <a:r>
              <a:rPr sz="1900" i="0">
                <a:latin typeface="Arial"/>
              </a:rPr>
              <a:t>H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7</a:t>
            </a:r>
            <a:r>
              <a:rPr sz="1900" i="0">
                <a:latin typeface="Arial"/>
              </a:rPr>
              <a:t>O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O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N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N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7</a:t>
            </a:r>
            <a:r>
              <a:rPr sz="1900" i="0">
                <a:latin typeface="Arial"/>
              </a:rPr>
              <a:t>N</a:t>
            </a:r>
            <a:r>
              <a:rPr sz="1900" i="0" baseline="30000">
                <a:latin typeface="Arial"/>
              </a:rPr>
              <a:t>+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O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O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S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3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1657564" y="1417320"/>
            <a:ext cx="1938528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200" b="1">
                <a:latin typeface="Arial"/>
              </a:defRPr>
            </a:pPr>
            <a:r>
              <a:t>10 Atoms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1657564" y="1901952"/>
            <a:ext cx="1938528" cy="7196327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O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3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O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O</a:t>
            </a:r>
            <a:r>
              <a:rPr sz="1900" i="0">
                <a:latin typeface="Arial"/>
              </a:rPr>
              <a:t>H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O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5</a:t>
            </a:r>
            <a:r>
              <a:rPr sz="1900" i="0">
                <a:latin typeface="Arial"/>
              </a:rPr>
              <a:t>N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O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O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O</a:t>
            </a:r>
            <a:r>
              <a:rPr sz="1900" i="0">
                <a:latin typeface="Arial"/>
              </a:rPr>
              <a:t>H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5</a:t>
            </a: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O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6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4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N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N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N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N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7</a:t>
            </a: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H</a:t>
            </a:r>
            <a:r>
              <a:rPr sz="1900" i="0" baseline="30000">
                <a:latin typeface="Arial"/>
              </a:rPr>
              <a:t>+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O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O</a:t>
            </a:r>
            <a:r>
              <a:rPr sz="1900" i="0">
                <a:latin typeface="Arial"/>
              </a:rPr>
              <a:t>H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2120372" y="9555480"/>
            <a:ext cx="2112264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200" b="1">
                <a:latin typeface="Arial"/>
              </a:defRPr>
            </a:pPr>
            <a:r>
              <a:t>11 Atoms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2120372" y="10040112"/>
            <a:ext cx="2112264" cy="3218687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9</a:t>
            </a:r>
            <a:r>
              <a:rPr sz="1900" i="0">
                <a:latin typeface="Arial"/>
              </a:rPr>
              <a:t>N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6</a:t>
            </a:r>
            <a:r>
              <a:rPr sz="1900" i="0">
                <a:latin typeface="Arial"/>
              </a:rPr>
              <a:t>H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5</a:t>
            </a:r>
            <a:r>
              <a:rPr sz="1900" i="0">
                <a:latin typeface="Arial"/>
              </a:rPr>
              <a:t>O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O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O</a:t>
            </a:r>
            <a:r>
              <a:rPr sz="1900" i="0">
                <a:latin typeface="Arial"/>
              </a:rPr>
              <a:t>O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3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O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O</a:t>
            </a:r>
            <a:r>
              <a:rPr sz="1900" i="0">
                <a:latin typeface="Arial"/>
              </a:rPr>
              <a:t>H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5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6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N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O</a:t>
            </a:r>
            <a:r>
              <a:rPr sz="1900" i="0">
                <a:latin typeface="Arial"/>
              </a:rPr>
              <a:t>H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4</a:t>
            </a:r>
            <a:r>
              <a:rPr sz="1900" i="0">
                <a:latin typeface="Arial"/>
              </a:rPr>
              <a:t>H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10</a:t>
            </a:r>
            <a:r>
              <a:rPr sz="1900" i="0">
                <a:latin typeface="Arial"/>
              </a:rPr>
              <a:t>H</a:t>
            </a:r>
            <a:r>
              <a:rPr sz="1900" i="0" baseline="30000">
                <a:latin typeface="Arial"/>
              </a:rPr>
              <a:t>-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4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5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5448788" y="9555480"/>
            <a:ext cx="2459736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2200" b="1">
                <a:latin typeface="Arial"/>
              </a:defRPr>
            </a:pPr>
            <a:r>
              <a:t>12 Atoms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5448788" y="10040112"/>
            <a:ext cx="2459736" cy="3218687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6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6</a:t>
            </a:r>
          </a:p>
          <a:p>
            <a:pPr>
              <a:defRPr sz="1900">
                <a:latin typeface="Arial"/>
              </a:defRPr>
            </a:pPr>
            <a:r>
              <a:rPr sz="1900" i="1">
                <a:latin typeface="Arial"/>
              </a:rPr>
              <a:t>n</a:t>
            </a:r>
            <a:r>
              <a:rPr sz="1900" i="0">
                <a:latin typeface="Arial"/>
              </a:rPr>
              <a:t>-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7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N</a:t>
            </a:r>
          </a:p>
          <a:p>
            <a:pPr>
              <a:defRPr sz="1900">
                <a:latin typeface="Arial"/>
              </a:defRPr>
            </a:pPr>
            <a:r>
              <a:rPr sz="1900" i="1">
                <a:latin typeface="Arial"/>
              </a:rPr>
              <a:t>i</a:t>
            </a:r>
            <a:r>
              <a:rPr sz="1900" i="0">
                <a:latin typeface="Arial"/>
              </a:rPr>
              <a:t>-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7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N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5</a:t>
            </a:r>
            <a:r>
              <a:rPr sz="1900" i="0">
                <a:latin typeface="Arial"/>
              </a:rPr>
              <a:t>O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3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1</a:t>
            </a:r>
            <a:r>
              <a:rPr sz="1900" i="0">
                <a:latin typeface="Arial"/>
              </a:rPr>
              <a:t>-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5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5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N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2</a:t>
            </a:r>
            <a:r>
              <a:rPr sz="1900" i="0">
                <a:latin typeface="Arial"/>
              </a:rPr>
              <a:t>-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5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5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N</a:t>
            </a:r>
          </a:p>
          <a:p>
            <a:pPr>
              <a:defRPr sz="1900">
                <a:latin typeface="Arial"/>
              </a:defRPr>
            </a:pPr>
            <a:r>
              <a:rPr sz="1900" i="1">
                <a:latin typeface="Arial"/>
              </a:rPr>
              <a:t>i</a:t>
            </a:r>
            <a:r>
              <a:rPr sz="1900" i="0">
                <a:latin typeface="Arial"/>
              </a:rPr>
              <a:t>-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O</a:t>
            </a:r>
            <a:r>
              <a:rPr sz="1900" i="0">
                <a:latin typeface="Arial"/>
              </a:rPr>
              <a:t>H</a:t>
            </a:r>
          </a:p>
          <a:p>
            <a:pPr>
              <a:defRPr sz="1900">
                <a:latin typeface="Arial"/>
              </a:defRPr>
            </a:pPr>
            <a:r>
              <a:rPr sz="1900" i="1">
                <a:latin typeface="Arial"/>
              </a:rPr>
              <a:t>n</a:t>
            </a:r>
            <a:r>
              <a:rPr sz="1900" i="0">
                <a:latin typeface="Arial"/>
              </a:rPr>
              <a:t>-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O</a:t>
            </a:r>
            <a:r>
              <a:rPr sz="1900" i="0">
                <a:latin typeface="Arial"/>
              </a:rPr>
              <a:t>H</a:t>
            </a:r>
          </a:p>
          <a:p>
            <a:pPr>
              <a:defRPr sz="1900">
                <a:latin typeface="Arial"/>
              </a:defRPr>
            </a:pPr>
            <a:r>
              <a:rPr sz="1900" i="1">
                <a:latin typeface="Arial"/>
              </a:rPr>
              <a:t>i</a:t>
            </a:r>
            <a:r>
              <a:rPr sz="1900" i="0">
                <a:latin typeface="Arial"/>
              </a:rPr>
              <a:t>-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4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8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9472148" y="9555480"/>
            <a:ext cx="4471416" cy="4114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200" b="1">
                <a:latin typeface="Arial"/>
              </a:defRPr>
            </a:pPr>
            <a:r>
              <a:t>13+ Atoms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9472148" y="10040112"/>
            <a:ext cx="1764792" cy="3218687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60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70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60</a:t>
            </a:r>
            <a:r>
              <a:rPr sz="1900" i="0" baseline="30000">
                <a:latin typeface="Arial"/>
              </a:rPr>
              <a:t>+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6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5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N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1</a:t>
            </a:r>
            <a:r>
              <a:rPr sz="1900" i="0">
                <a:latin typeface="Arial"/>
              </a:rPr>
              <a:t>-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5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5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2</a:t>
            </a:r>
            <a:r>
              <a:rPr sz="1900" i="0">
                <a:latin typeface="Arial"/>
              </a:rPr>
              <a:t>-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5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5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H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11</a:t>
            </a:r>
            <a:r>
              <a:rPr sz="1900" i="0">
                <a:latin typeface="Arial"/>
              </a:rPr>
              <a:t>N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9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8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1</a:t>
            </a:r>
            <a:r>
              <a:rPr sz="1900" i="0">
                <a:latin typeface="Arial"/>
              </a:rPr>
              <a:t>-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10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7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N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2</a:t>
            </a:r>
            <a:r>
              <a:rPr sz="1900" i="0">
                <a:latin typeface="Arial"/>
              </a:rPr>
              <a:t>-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10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7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1657564" y="10040112"/>
            <a:ext cx="2286000" cy="3218687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>
              <a:defRPr sz="1900">
                <a:latin typeface="Arial"/>
              </a:defRPr>
            </a:pPr>
            <a:r>
              <a:rPr sz="1900" i="1">
                <a:latin typeface="Arial"/>
              </a:rPr>
              <a:t>c</a:t>
            </a:r>
            <a:r>
              <a:rPr sz="1900" i="0">
                <a:latin typeface="Arial"/>
              </a:rPr>
              <a:t>-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5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4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2</a:t>
            </a:r>
            <a:r>
              <a:rPr sz="1900" i="0">
                <a:latin typeface="Arial"/>
              </a:rPr>
              <a:t>-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9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7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N</a:t>
            </a:r>
          </a:p>
          <a:p>
            <a:pPr>
              <a:defRPr sz="1900">
                <a:latin typeface="Arial"/>
              </a:defRPr>
            </a:pPr>
            <a:r>
              <a:rPr sz="1900" i="1">
                <a:latin typeface="Arial"/>
              </a:rPr>
              <a:t>c</a:t>
            </a:r>
            <a:r>
              <a:rPr sz="1900" i="0">
                <a:latin typeface="Arial"/>
              </a:rPr>
              <a:t>-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6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5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3</a:t>
            </a:r>
            <a:r>
              <a:rPr sz="1900" i="0">
                <a:latin typeface="Arial"/>
              </a:rPr>
              <a:t>O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2</a:t>
            </a:r>
            <a:r>
              <a:rPr sz="1900" i="0">
                <a:latin typeface="Arial"/>
              </a:rPr>
              <a:t>O</a:t>
            </a:r>
            <a:r>
              <a:rPr sz="1900" i="0">
                <a:latin typeface="Arial"/>
              </a:rPr>
              <a:t>H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1</a:t>
            </a:r>
            <a:r>
              <a:rPr sz="1900" i="0">
                <a:latin typeface="Arial"/>
              </a:rPr>
              <a:t>-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12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7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N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5</a:t>
            </a:r>
            <a:r>
              <a:rPr sz="1900" i="0">
                <a:latin typeface="Arial"/>
              </a:rPr>
              <a:t>-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12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7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N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1</a:t>
            </a:r>
            <a:r>
              <a:rPr sz="1900" i="0">
                <a:latin typeface="Arial"/>
              </a:rPr>
              <a:t>-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16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9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N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2</a:t>
            </a:r>
            <a:r>
              <a:rPr sz="1900" i="0">
                <a:latin typeface="Arial"/>
              </a:rPr>
              <a:t>-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16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9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N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4</a:t>
            </a:r>
            <a:r>
              <a:rPr sz="1900" i="0">
                <a:latin typeface="Arial"/>
              </a:rPr>
              <a:t>-</a:t>
            </a: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16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9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N</a:t>
            </a:r>
          </a:p>
          <a:p>
            <a:pPr>
              <a:defRPr sz="1900">
                <a:latin typeface="Arial"/>
              </a:defRPr>
            </a:pPr>
            <a:r>
              <a:rPr sz="1900" i="0">
                <a:latin typeface="Arial"/>
              </a:rPr>
              <a:t>C</a:t>
            </a:r>
            <a:r>
              <a:rPr sz="1900" i="0" baseline="-25000">
                <a:latin typeface="Arial"/>
              </a:rPr>
              <a:t>24</a:t>
            </a:r>
            <a:r>
              <a:rPr sz="1900" i="0">
                <a:latin typeface="Arial"/>
              </a:rPr>
              <a:t>H</a:t>
            </a:r>
            <a:r>
              <a:rPr sz="1900" i="0" baseline="-25000">
                <a:latin typeface="Arial"/>
              </a:rPr>
              <a:t>11</a:t>
            </a:r>
            <a:r>
              <a:rPr sz="1900" i="0">
                <a:latin typeface="Arial"/>
              </a:rPr>
              <a:t>C</a:t>
            </a:r>
            <a:r>
              <a:rPr sz="1900" i="0">
                <a:latin typeface="Arial"/>
              </a:rPr>
              <a:t>N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2194560" y="9829800"/>
            <a:ext cx="5394960" cy="1170432"/>
          </a:xfrm>
          <a:prstGeom prst="roundRect">
            <a:avLst/>
          </a:prstGeom>
          <a:solidFill>
            <a:srgbClr val="C2C0BF"/>
          </a:solidFill>
          <a:ln w="63500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4300" b="1">
                <a:solidFill>
                  <a:srgbClr val="A31F34"/>
                </a:solidFill>
                <a:latin typeface="Arial"/>
              </a:defRPr>
            </a:pPr>
            <a:r>
              <a:t>332 Molecules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2194560" y="11073384"/>
            <a:ext cx="5394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500" b="1">
                <a:latin typeface="Arial"/>
              </a:defRPr>
            </a:pPr>
            <a:r>
              <a:t>Last Updated: 1 June 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